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82"/>
  </p:normalViewPr>
  <p:slideViewPr>
    <p:cSldViewPr snapToGrid="0" snapToObjects="1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FCB9-E0E2-514A-9104-3018CE1B23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0BEC17-E6C8-9D4A-9AA7-04FF96417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BDA5E-45D0-404F-98A5-CC6F68379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5785A-BAF0-794F-87E4-6D3B592B5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53BB7-ED1B-424F-9118-6BDCC5699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35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3BE05-A347-9F40-8446-F8EE99F95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EA0AA2-7AD3-BF42-8E1C-B4254DAF05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A6F9C-8E32-A64E-BEA1-FAD152A02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8BBEB-58F9-1846-86DB-D8E70B74A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A2B8D-61CC-6E4B-A99A-6FA82B966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1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9D4B6B-B8C5-1847-9E84-B77E3923E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531E0C-15AA-A047-BB89-3BF71001B5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B5232-E2B6-804E-9A7F-86E082210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1E798-37F0-F14E-8F46-ED5D4665A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EFFE9-A9D5-B344-AF6B-6C82FA00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842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C1789-178C-0047-A301-DB7F2CE88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B358D-4C67-1B40-9284-4445ED971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5C4BE-B801-7F44-9E74-51DB72396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080A7-9DE9-A44F-9BB9-8E4E71BED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D81F9-3E43-EF42-A1EC-C63CF51CF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022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5A706-1E0F-E94B-A591-315BB3907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241B6D-70C4-5E45-A679-5C36A92786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51BF9-7DE5-B942-8E74-914EB41CE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4793E-E728-CF49-893C-24285E0AE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59F2B-1780-0749-A974-2B34EA0F6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693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49CE3-FC01-7B48-8AFB-B29BCF977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36F25-84A0-964A-9533-9679022E29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FFEC4-6CD3-CB4D-A652-F72029921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9BE1A-0DD9-DA47-B9C6-370F26960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4994EA-02A5-BE44-B88C-E4CEC812A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C8EFAB-FD81-034B-9480-E627297A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69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50BF4-F068-004F-BA23-FFA64E9DD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FA2E8-1FC6-8D4E-8A94-BD7BA9B64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D82D33-6E6E-8E40-A8D3-8EF475C83A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CFEB11-BD9D-D94C-8744-BB5357AF4B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5E3B42-8C49-3749-98D6-3B79FC2FCA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01B786-E8A8-0543-AEC3-B35329499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156228-3153-904E-9778-AC88355FF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5EF6F6-9F58-E348-8D9A-7408CC3E4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683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FCDBD-8E11-3640-9930-18F7EBC69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41EC9A-0787-0C46-B500-4A4202EE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A2CFDD-D802-F446-B60B-63B0EDD83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32098A-1957-F540-BA45-1E9CD305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47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F08B4D-9A32-BC43-8813-29ADEC183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6C6FE3-046A-1E40-9DDE-191E15CBD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C72FBC-74A5-7540-8426-E6F20D126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42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6C725-A27F-424F-95EB-DF296EE7D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8C6FF-5E8F-7A49-9FFD-D69A66F88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AEE73A-8441-0E49-9017-D3107582F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A58CA1-62A1-ED40-9E9F-6A0CC2568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F627A-2D58-7A4B-BA9B-6D703850C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1F30BE-7157-0C47-9B21-F825B1B0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50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DB4B0-696C-1E4B-BB75-AA5E4EFC8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426F6A-CC76-E844-95F1-39021E84AD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EEEC1-F526-294A-8B5E-96A1427802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12D8C-F085-8146-B1C4-54D4ED7BE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64AFFD-2BF2-194D-8FBC-E104FD8F1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47480-9453-5542-A98C-5E572CCC1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29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639946-D98C-9B4F-A000-665C5F4A6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B4C158-5D09-994E-B647-001FF8166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E8EE8-8D33-B842-9615-3B19F6052B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719AB-8595-1144-BE7D-F5ABD69386F3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8FF63-BF3E-5349-B486-397096FC76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4530C-DC62-3E48-9F66-2E781F2F92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1D981-AEC1-974A-A42A-628BB6A27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07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89F1F-DBBB-EE4A-BDE1-DC8C4AE98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47769"/>
            <a:ext cx="9144000" cy="1993446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rgbClr val="000000"/>
                </a:solidFill>
                <a:latin typeface="Gill Sans MT" panose="020B0502020104020203" pitchFamily="34" charset="77"/>
              </a:rPr>
              <a:t>Optimisation of university space based on a supply and demand analysis</a:t>
            </a:r>
            <a:endParaRPr lang="en-US" sz="4800" dirty="0">
              <a:latin typeface="Gill Sans MT" panose="020B0502020104020203" pitchFamily="34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63D4F6-5B42-6D42-B12E-233D052EDB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37501"/>
            <a:ext cx="9144000" cy="385183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77"/>
              </a:rPr>
              <a:t>A case study on staff meeting rooms and student toilet facilities on campus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26A5C550-AFE4-E847-A3DD-23527AEE1A98}"/>
              </a:ext>
            </a:extLst>
          </p:cNvPr>
          <p:cNvSpPr txBox="1"/>
          <p:nvPr/>
        </p:nvSpPr>
        <p:spPr>
          <a:xfrm>
            <a:off x="9468223" y="4997317"/>
            <a:ext cx="2399554" cy="343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dirty="0">
                <a:solidFill>
                  <a:srgbClr val="000000"/>
                </a:solidFill>
                <a:latin typeface="Gill Sans MT" panose="020B0502020104020203" pitchFamily="34" charset="77"/>
              </a:rPr>
              <a:t>Group 3</a:t>
            </a: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B62FA63D-40A5-C34A-89E2-52ED99D29447}"/>
              </a:ext>
            </a:extLst>
          </p:cNvPr>
          <p:cNvSpPr txBox="1"/>
          <p:nvPr/>
        </p:nvSpPr>
        <p:spPr>
          <a:xfrm>
            <a:off x="9623172" y="5421611"/>
            <a:ext cx="2399554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74550" lvl="1" indent="-187275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Gill Sans MT" panose="020B0502020104020203" pitchFamily="34" charset="77"/>
              </a:rPr>
              <a:t>Abhinav Sharma</a:t>
            </a:r>
          </a:p>
          <a:p>
            <a:pPr marL="374550" lvl="1" indent="-187275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Gill Sans MT" panose="020B0502020104020203" pitchFamily="34" charset="77"/>
              </a:rPr>
              <a:t>Advait Deshpande</a:t>
            </a:r>
          </a:p>
          <a:p>
            <a:pPr marL="374550" lvl="1" indent="-187275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Gill Sans MT" panose="020B0502020104020203" pitchFamily="34" charset="77"/>
              </a:rPr>
              <a:t>Xinyi Xu</a:t>
            </a:r>
          </a:p>
          <a:p>
            <a:pPr marL="374551" lvl="1" indent="-187275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Gill Sans MT" panose="020B0502020104020203" pitchFamily="34" charset="77"/>
              </a:rPr>
              <a:t>Yanming Wang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AF219335-C3D6-184F-8F7F-12A64583AA6E}"/>
              </a:ext>
            </a:extLst>
          </p:cNvPr>
          <p:cNvSpPr txBox="1"/>
          <p:nvPr/>
        </p:nvSpPr>
        <p:spPr>
          <a:xfrm>
            <a:off x="9938657" y="260480"/>
            <a:ext cx="2084069" cy="299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000" dirty="0">
                <a:solidFill>
                  <a:srgbClr val="000000"/>
                </a:solidFill>
                <a:latin typeface="Gill Sans MT" panose="020B0502020104020203" pitchFamily="34" charset="77"/>
              </a:rPr>
              <a:t>MAST90107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0823781-3A36-D04B-AB02-121269A95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74" y="164854"/>
            <a:ext cx="1278526" cy="129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182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35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Gill Sans MT</vt:lpstr>
      <vt:lpstr>Office Theme</vt:lpstr>
      <vt:lpstr>Optimisation of university space based on a supply and demand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Optimisation of university space based on a supply and demand analysis</dc:title>
  <dc:creator>Abhinav Sharma</dc:creator>
  <cp:lastModifiedBy>Abhinav Sharma</cp:lastModifiedBy>
  <cp:revision>2</cp:revision>
  <dcterms:created xsi:type="dcterms:W3CDTF">2020-10-14T06:24:48Z</dcterms:created>
  <dcterms:modified xsi:type="dcterms:W3CDTF">2020-10-14T06:37:01Z</dcterms:modified>
</cp:coreProperties>
</file>

<file path=docProps/thumbnail.jpeg>
</file>